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99" y="316523"/>
            <a:ext cx="2288610" cy="1292165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7352218" y="5467036"/>
            <a:ext cx="4146272" cy="983296"/>
          </a:xfrm>
          <a:prstGeom prst="snip2DiagRect">
            <a:avLst>
              <a:gd name="adj1" fmla="val 3930"/>
              <a:gd name="adj2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62446" y="5392915"/>
            <a:ext cx="4325817" cy="1120325"/>
          </a:xfrm>
        </p:spPr>
        <p:txBody>
          <a:bodyPr>
            <a:normAutofit/>
          </a:bodyPr>
          <a:lstStyle/>
          <a:p>
            <a:endParaRPr lang="uk-UA" sz="1600" b="1" dirty="0"/>
          </a:p>
          <a:p>
            <a:r>
              <a:rPr lang="uk-UA" sz="1600" b="1" dirty="0"/>
              <a:t>По </a:t>
            </a:r>
            <a:r>
              <a:rPr lang="uk-UA" sz="1600" b="1" dirty="0" smtClean="0"/>
              <a:t>1 справі </a:t>
            </a:r>
            <a:r>
              <a:rPr lang="uk-UA" sz="1600" b="1" dirty="0"/>
              <a:t>провадження закрито  у зв</a:t>
            </a:r>
            <a:r>
              <a:rPr lang="uk-UA" sz="1600" b="1" dirty="0">
                <a:latin typeface="Calibri" panose="020F0502020204030204" pitchFamily="34" charset="0"/>
                <a:cs typeface="Calibri" panose="020F0502020204030204" pitchFamily="34" charset="0"/>
              </a:rPr>
              <a:t>‘язку з </a:t>
            </a:r>
            <a:r>
              <a:rPr lang="uk-UA" sz="1600" b="1" dirty="0"/>
              <a:t>відсутністю складу правопорушення)</a:t>
            </a:r>
          </a:p>
        </p:txBody>
      </p:sp>
      <p:sp>
        <p:nvSpPr>
          <p:cNvPr id="7" name="Овал 6"/>
          <p:cNvSpPr/>
          <p:nvPr/>
        </p:nvSpPr>
        <p:spPr>
          <a:xfrm>
            <a:off x="2792578" y="4853354"/>
            <a:ext cx="2882685" cy="190467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84227" y="5312911"/>
            <a:ext cx="2099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smtClean="0"/>
              <a:t>23</a:t>
            </a:r>
            <a:r>
              <a:rPr lang="ru-RU" b="1" dirty="0" smtClean="0"/>
              <a:t> </a:t>
            </a:r>
            <a:r>
              <a:rPr lang="ru-RU" b="1" dirty="0" err="1"/>
              <a:t>чол</a:t>
            </a:r>
            <a:r>
              <a:rPr lang="ru-RU" b="1" dirty="0"/>
              <a:t>. </a:t>
            </a:r>
            <a:r>
              <a:rPr lang="ru-RU" b="1" dirty="0" err="1"/>
              <a:t>накладено</a:t>
            </a:r>
            <a:r>
              <a:rPr lang="ru-RU" b="1" dirty="0"/>
              <a:t> </a:t>
            </a:r>
            <a:r>
              <a:rPr lang="ru-RU" b="1" dirty="0" err="1"/>
              <a:t>адміністративне</a:t>
            </a:r>
            <a:r>
              <a:rPr lang="ru-RU" b="1" dirty="0"/>
              <a:t> </a:t>
            </a:r>
          </a:p>
          <a:p>
            <a:pPr algn="ctr"/>
            <a:r>
              <a:rPr lang="ru-RU" b="1" dirty="0" err="1"/>
              <a:t>стягнення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47717" y="4590927"/>
            <a:ext cx="2357992" cy="2081943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98268" y="4534018"/>
            <a:ext cx="19867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 них : </a:t>
            </a:r>
          </a:p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- </a:t>
            </a:r>
            <a:r>
              <a:rPr lang="uk-UA" b="1" dirty="0" smtClean="0"/>
              <a:t>24</a:t>
            </a:r>
            <a:r>
              <a:rPr lang="ru-RU" b="1" dirty="0" smtClean="0"/>
              <a:t> </a:t>
            </a:r>
            <a:r>
              <a:rPr lang="ru-RU" b="1" dirty="0"/>
              <a:t>справ,</a:t>
            </a:r>
          </a:p>
          <a:p>
            <a:pPr algn="ctr"/>
            <a:r>
              <a:rPr lang="ru-RU" b="1" dirty="0"/>
              <a:t>повернуто -</a:t>
            </a:r>
          </a:p>
          <a:p>
            <a:pPr algn="ctr"/>
            <a:r>
              <a:rPr lang="ru-RU" b="1" dirty="0" smtClean="0"/>
              <a:t>5 </a:t>
            </a:r>
            <a:r>
              <a:rPr lang="ru-RU" b="1" dirty="0"/>
              <a:t>справ, </a:t>
            </a:r>
            <a:endParaRPr lang="en-US" b="1" dirty="0"/>
          </a:p>
          <a:p>
            <a:pPr algn="ctr"/>
            <a:r>
              <a:rPr lang="uk-UA" b="1" dirty="0"/>
              <a:t>перебувають на розгляді - </a:t>
            </a:r>
            <a:r>
              <a:rPr lang="uk-UA" b="1" dirty="0" smtClean="0"/>
              <a:t>13</a:t>
            </a:r>
            <a:endParaRPr lang="ru-RU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57181" y="2934514"/>
            <a:ext cx="2089493" cy="1278039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068523" y="2841985"/>
            <a:ext cx="2146356" cy="152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dirty="0" smtClean="0"/>
              <a:t>39</a:t>
            </a:r>
            <a:r>
              <a:rPr lang="ru-RU" b="1" dirty="0" smtClean="0"/>
              <a:t> </a:t>
            </a:r>
            <a:r>
              <a:rPr lang="ru-RU" b="1" dirty="0" err="1"/>
              <a:t>електронних</a:t>
            </a:r>
            <a:r>
              <a:rPr lang="ru-RU" b="1" dirty="0"/>
              <a:t> </a:t>
            </a:r>
            <a:r>
              <a:rPr lang="ru-RU" b="1" dirty="0" err="1"/>
              <a:t>копій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рішень</a:t>
            </a:r>
            <a:r>
              <a:rPr lang="ru-RU" b="1" dirty="0"/>
              <a:t> по ст.130 </a:t>
            </a:r>
            <a:r>
              <a:rPr lang="ru-RU" b="1" dirty="0" err="1"/>
              <a:t>КУпАП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474134"/>
            <a:ext cx="2528546" cy="1779892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8268" y="2738636"/>
            <a:ext cx="23078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З них : </a:t>
            </a:r>
          </a:p>
          <a:p>
            <a:pPr algn="ctr"/>
            <a:r>
              <a:rPr lang="uk-UA" sz="1600" b="1" dirty="0"/>
              <a:t>перебувало в провадженні за ст.130 КУпАП – </a:t>
            </a:r>
          </a:p>
          <a:p>
            <a:pPr algn="ctr"/>
            <a:r>
              <a:rPr lang="uk-UA" sz="1600" b="1" dirty="0" smtClean="0"/>
              <a:t>42 справ</a:t>
            </a:r>
            <a:endParaRPr lang="ru-RU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47521" y="123092"/>
            <a:ext cx="851846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err="1">
                <a:solidFill>
                  <a:srgbClr val="FF0000"/>
                </a:solidFill>
              </a:rPr>
              <a:t>Розгляд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Красноокнянським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районним</a:t>
            </a:r>
            <a:r>
              <a:rPr lang="ru-RU" b="1" dirty="0">
                <a:solidFill>
                  <a:srgbClr val="FF0000"/>
                </a:solidFill>
              </a:rPr>
              <a:t> судом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області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 </a:t>
            </a:r>
            <a:r>
              <a:rPr lang="ru-RU" b="1" dirty="0">
                <a:solidFill>
                  <a:srgbClr val="FF0000"/>
                </a:solidFill>
              </a:rPr>
              <a:t>І </a:t>
            </a:r>
            <a:r>
              <a:rPr lang="ru-RU" b="1" dirty="0" err="1">
                <a:solidFill>
                  <a:srgbClr val="FF0000"/>
                </a:solidFill>
              </a:rPr>
              <a:t>півріччя</a:t>
            </a:r>
            <a:r>
              <a:rPr lang="ru-RU" b="1" dirty="0">
                <a:solidFill>
                  <a:srgbClr val="FF0000"/>
                </a:solidFill>
              </a:rPr>
              <a:t> 2022 </a:t>
            </a:r>
            <a:r>
              <a:rPr lang="ru-RU" b="1" dirty="0" smtClean="0">
                <a:solidFill>
                  <a:srgbClr val="FF0000"/>
                </a:solidFill>
              </a:rPr>
              <a:t>року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/>
              <a:t>справ </a:t>
            </a:r>
            <a:r>
              <a:rPr lang="ru-RU" sz="1400" b="1" dirty="0"/>
              <a:t>про </a:t>
            </a:r>
            <a:r>
              <a:rPr lang="ru-RU" sz="1400" b="1" dirty="0" err="1"/>
              <a:t>адміністративні</a:t>
            </a:r>
            <a:r>
              <a:rPr lang="ru-RU" sz="1400" b="1" dirty="0"/>
              <a:t> </a:t>
            </a:r>
            <a:r>
              <a:rPr lang="ru-RU" sz="1400" b="1" dirty="0" err="1"/>
              <a:t>правопорушення</a:t>
            </a:r>
            <a:r>
              <a:rPr lang="ru-RU" b="1" dirty="0">
                <a:solidFill>
                  <a:srgbClr val="FF0000"/>
                </a:solidFill>
              </a:rPr>
              <a:t> за ст.130 </a:t>
            </a:r>
            <a:r>
              <a:rPr lang="ru-RU" b="1" dirty="0" err="1">
                <a:solidFill>
                  <a:srgbClr val="FF0000"/>
                </a:solidFill>
              </a:rPr>
              <a:t>КУпАП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«</a:t>
            </a:r>
            <a:r>
              <a:rPr lang="ru-RU" sz="1400" dirty="0" err="1"/>
              <a:t>Керування</a:t>
            </a:r>
            <a:r>
              <a:rPr lang="ru-RU" sz="1400" dirty="0"/>
              <a:t> </a:t>
            </a:r>
            <a:r>
              <a:rPr lang="ru-RU" sz="1400" dirty="0" err="1"/>
              <a:t>транспортними</a:t>
            </a:r>
            <a:r>
              <a:rPr lang="ru-RU" sz="1400" dirty="0"/>
              <a:t> </a:t>
            </a:r>
            <a:r>
              <a:rPr lang="ru-RU" sz="1400" dirty="0" err="1"/>
              <a:t>засобами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суднами особами,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перебувають</a:t>
            </a:r>
            <a:r>
              <a:rPr lang="ru-RU" sz="1400" dirty="0"/>
              <a:t> у </a:t>
            </a:r>
            <a:r>
              <a:rPr lang="ru-RU" sz="1400" dirty="0" err="1"/>
              <a:t>стані</a:t>
            </a:r>
            <a:r>
              <a:rPr lang="ru-RU" sz="1400" dirty="0"/>
              <a:t> алкогольного, </a:t>
            </a:r>
            <a:r>
              <a:rPr lang="ru-RU" sz="1400" dirty="0" err="1"/>
              <a:t>наркотичного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іншого</a:t>
            </a:r>
            <a:r>
              <a:rPr lang="ru-RU" sz="1400" dirty="0"/>
              <a:t> </a:t>
            </a:r>
            <a:r>
              <a:rPr lang="ru-RU" sz="1400" dirty="0" err="1"/>
              <a:t>сп'яніння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впливом</a:t>
            </a:r>
            <a:r>
              <a:rPr lang="ru-RU" sz="1400" dirty="0"/>
              <a:t> </a:t>
            </a:r>
            <a:r>
              <a:rPr lang="ru-RU" sz="1400" dirty="0" err="1"/>
              <a:t>лікарських</a:t>
            </a:r>
            <a:r>
              <a:rPr lang="ru-RU" sz="1400" dirty="0"/>
              <a:t> </a:t>
            </a:r>
            <a:r>
              <a:rPr lang="ru-RU" sz="1400" dirty="0" err="1"/>
              <a:t>препаратів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знижують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та </a:t>
            </a:r>
            <a:r>
              <a:rPr lang="ru-RU" sz="1400" dirty="0" err="1"/>
              <a:t>швидкість</a:t>
            </a:r>
            <a:r>
              <a:rPr lang="ru-RU" sz="1400" dirty="0"/>
              <a:t> </a:t>
            </a:r>
            <a:r>
              <a:rPr lang="ru-RU" sz="1400" dirty="0" err="1" smtClean="0"/>
              <a:t>реакції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675262" y="2854379"/>
            <a:ext cx="2220230" cy="189743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304585" y="2854379"/>
            <a:ext cx="1556238" cy="1897436"/>
          </a:xfrm>
          <a:prstGeom prst="roundRect">
            <a:avLst>
              <a:gd name="adj" fmla="val 4040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Загальна сума накладеного штрафу-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340000 </a:t>
            </a:r>
            <a:r>
              <a:rPr lang="uk-UA" sz="1400" b="1" dirty="0">
                <a:solidFill>
                  <a:schemeClr val="tx1"/>
                </a:solidFill>
              </a:rPr>
              <a:t>грн.,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 з них: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68000 </a:t>
            </a:r>
            <a:r>
              <a:rPr lang="uk-UA" sz="1400" b="1" dirty="0">
                <a:solidFill>
                  <a:schemeClr val="tx1"/>
                </a:solidFill>
              </a:rPr>
              <a:t>грн. –сплачено</a:t>
            </a:r>
          </a:p>
          <a:p>
            <a:pPr algn="ctr"/>
            <a:r>
              <a:rPr lang="uk-UA" sz="1200" b="1" dirty="0">
                <a:solidFill>
                  <a:schemeClr val="tx1"/>
                </a:solidFill>
              </a:rPr>
              <a:t>ДОБРОВІЛЬНО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255977" y="2870251"/>
            <a:ext cx="1882579" cy="188156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Із</a:t>
            </a:r>
            <a:r>
              <a:rPr lang="ru-RU" sz="1600" b="1" dirty="0" smtClean="0">
                <a:solidFill>
                  <a:schemeClr val="tx1"/>
                </a:solidFill>
              </a:rPr>
              <a:t> них: </a:t>
            </a:r>
            <a:r>
              <a:rPr lang="ru-RU" sz="1600" b="1" dirty="0" err="1" smtClean="0">
                <a:solidFill>
                  <a:schemeClr val="tx1"/>
                </a:solidFill>
              </a:rPr>
              <a:t>всі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smtClean="0">
                <a:solidFill>
                  <a:schemeClr val="tx1"/>
                </a:solidFill>
              </a:rPr>
              <a:t>працездатні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31247" y="1795295"/>
            <a:ext cx="8357016" cy="91011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231247" y="1787068"/>
            <a:ext cx="8087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Перебувало</a:t>
            </a:r>
            <a:r>
              <a:rPr lang="ru-RU" b="1" dirty="0"/>
              <a:t> в </a:t>
            </a:r>
            <a:r>
              <a:rPr lang="ru-RU" b="1" dirty="0" err="1"/>
              <a:t>провадженні</a:t>
            </a:r>
            <a:r>
              <a:rPr lang="ru-RU" b="1" dirty="0"/>
              <a:t>  </a:t>
            </a:r>
            <a:r>
              <a:rPr lang="ru-RU" b="1" dirty="0" err="1"/>
              <a:t>всього</a:t>
            </a:r>
            <a:r>
              <a:rPr lang="ru-RU" b="1" dirty="0"/>
              <a:t>  </a:t>
            </a:r>
            <a:r>
              <a:rPr lang="ru-RU" b="1" dirty="0" smtClean="0"/>
              <a:t>248 </a:t>
            </a:r>
            <a:r>
              <a:rPr lang="ru-RU" b="1" dirty="0"/>
              <a:t>справ про </a:t>
            </a:r>
            <a:r>
              <a:rPr lang="ru-RU" b="1" dirty="0" err="1"/>
              <a:t>адіміністративні</a:t>
            </a:r>
            <a:r>
              <a:rPr lang="ru-RU" b="1" dirty="0"/>
              <a:t> </a:t>
            </a:r>
            <a:r>
              <a:rPr lang="ru-RU" b="1" dirty="0" err="1" smtClean="0"/>
              <a:t>правопорушення</a:t>
            </a:r>
            <a:r>
              <a:rPr lang="ru-RU" b="1" dirty="0" smtClean="0"/>
              <a:t>, з них за ст.130 </a:t>
            </a:r>
            <a:r>
              <a:rPr lang="ru-RU" b="1" dirty="0" err="1" smtClean="0"/>
              <a:t>КУпАП</a:t>
            </a:r>
            <a:r>
              <a:rPr lang="ru-RU" b="1" dirty="0" smtClean="0"/>
              <a:t> – 42,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складає</a:t>
            </a:r>
            <a:r>
              <a:rPr lang="ru-RU" b="1" dirty="0"/>
              <a:t> </a:t>
            </a:r>
            <a:r>
              <a:rPr lang="ru-RU" b="1" dirty="0" smtClean="0"/>
              <a:t>17 </a:t>
            </a:r>
            <a:r>
              <a:rPr lang="ru-RU" b="1" dirty="0"/>
              <a:t>% </a:t>
            </a:r>
            <a:r>
              <a:rPr lang="ru-RU" b="1" dirty="0" smtClean="0"/>
              <a:t>справ про </a:t>
            </a:r>
            <a:r>
              <a:rPr lang="ru-RU" b="1" dirty="0" err="1" smtClean="0"/>
              <a:t>адміністративні</a:t>
            </a:r>
            <a:r>
              <a:rPr lang="ru-RU" b="1" dirty="0" smtClean="0"/>
              <a:t> </a:t>
            </a:r>
            <a:r>
              <a:rPr lang="ru-RU" b="1" dirty="0" err="1" smtClean="0"/>
              <a:t>правопорушення</a:t>
            </a:r>
            <a:r>
              <a:rPr lang="ru-RU" b="1" dirty="0" smtClean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перебували</a:t>
            </a:r>
            <a:r>
              <a:rPr lang="ru-RU" b="1" dirty="0"/>
              <a:t> в </a:t>
            </a:r>
            <a:r>
              <a:rPr lang="ru-RU" b="1" dirty="0" err="1"/>
              <a:t>суді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740288" y="2806954"/>
            <a:ext cx="23983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З них </a:t>
            </a:r>
            <a:r>
              <a:rPr lang="ru-RU" sz="1400" b="1" dirty="0" err="1"/>
              <a:t>присуджено</a:t>
            </a:r>
            <a:r>
              <a:rPr lang="ru-RU" sz="1400" b="1" dirty="0"/>
              <a:t> :</a:t>
            </a:r>
          </a:p>
          <a:p>
            <a:pPr algn="ctr"/>
            <a:endParaRPr lang="ru-RU" sz="1400" b="1" dirty="0" smtClean="0"/>
          </a:p>
          <a:p>
            <a:r>
              <a:rPr lang="ru-RU" sz="1400" b="1" dirty="0" smtClean="0"/>
              <a:t>Штраф </a:t>
            </a:r>
            <a:r>
              <a:rPr lang="ru-RU" sz="1400" b="1" dirty="0"/>
              <a:t>– </a:t>
            </a:r>
            <a:r>
              <a:rPr lang="ru-RU" sz="1400" b="1" dirty="0" smtClean="0"/>
              <a:t>19 </a:t>
            </a:r>
            <a:r>
              <a:rPr lang="ru-RU" sz="1400" b="1" dirty="0" err="1"/>
              <a:t>чол</a:t>
            </a:r>
            <a:r>
              <a:rPr lang="ru-RU" sz="1400" b="1" dirty="0"/>
              <a:t>.</a:t>
            </a:r>
          </a:p>
          <a:p>
            <a:r>
              <a:rPr lang="en-US" sz="1400" b="1" dirty="0"/>
              <a:t>(</a:t>
            </a:r>
            <a:r>
              <a:rPr lang="uk-UA" sz="1400" b="1" dirty="0"/>
              <a:t>з </a:t>
            </a:r>
            <a:r>
              <a:rPr lang="ru-RU" sz="1400" b="1" dirty="0" err="1"/>
              <a:t>позбавленням</a:t>
            </a:r>
            <a:r>
              <a:rPr lang="ru-RU" sz="1400" b="1" dirty="0"/>
              <a:t> прав - </a:t>
            </a:r>
            <a:r>
              <a:rPr lang="ru-RU" sz="1400" b="1" dirty="0" smtClean="0"/>
              <a:t>11 </a:t>
            </a:r>
            <a:r>
              <a:rPr lang="ru-RU" sz="1400" b="1" dirty="0" err="1"/>
              <a:t>чол</a:t>
            </a:r>
            <a:r>
              <a:rPr lang="ru-RU" sz="1400" b="1" dirty="0"/>
              <a:t>., </a:t>
            </a:r>
            <a:endParaRPr lang="ru-RU" sz="1400" b="1" dirty="0" smtClean="0"/>
          </a:p>
          <a:p>
            <a:r>
              <a:rPr lang="ru-RU" sz="1400" b="1" dirty="0" smtClean="0"/>
              <a:t> </a:t>
            </a:r>
            <a:r>
              <a:rPr lang="ru-RU" sz="1400" b="1" dirty="0" err="1"/>
              <a:t>А</a:t>
            </a:r>
            <a:r>
              <a:rPr lang="ru-RU" sz="1400" b="1" dirty="0" err="1" smtClean="0"/>
              <a:t>дміністративний</a:t>
            </a:r>
            <a:r>
              <a:rPr lang="ru-RU" sz="1400" b="1" dirty="0" smtClean="0"/>
              <a:t>       </a:t>
            </a:r>
          </a:p>
          <a:p>
            <a:r>
              <a:rPr lang="ru-RU" sz="1400" b="1" dirty="0" err="1" smtClean="0"/>
              <a:t>арешт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4 </a:t>
            </a:r>
            <a:r>
              <a:rPr lang="ru-RU" sz="1400" b="1" dirty="0" err="1"/>
              <a:t>чол</a:t>
            </a:r>
            <a:r>
              <a:rPr lang="ru-RU" sz="1400" b="1" dirty="0"/>
              <a:t>.</a:t>
            </a:r>
          </a:p>
          <a:p>
            <a:endParaRPr lang="ru-RU" sz="1400" b="1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23578EC-D390-46BA-BB72-6A321B5AC835}"/>
              </a:ext>
            </a:extLst>
          </p:cNvPr>
          <p:cNvSpPr/>
          <p:nvPr/>
        </p:nvSpPr>
        <p:spPr>
          <a:xfrm>
            <a:off x="1420428" y="4254025"/>
            <a:ext cx="104366" cy="335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B5A7DCDE-840F-4300-A2E8-393ACA711A52}"/>
              </a:ext>
            </a:extLst>
          </p:cNvPr>
          <p:cNvSpPr/>
          <p:nvPr/>
        </p:nvSpPr>
        <p:spPr>
          <a:xfrm>
            <a:off x="2426399" y="5720875"/>
            <a:ext cx="630782" cy="835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6CD1DF4-9844-4C6B-9579-284AA843CAB7}"/>
              </a:ext>
            </a:extLst>
          </p:cNvPr>
          <p:cNvSpPr/>
          <p:nvPr/>
        </p:nvSpPr>
        <p:spPr>
          <a:xfrm>
            <a:off x="1348740" y="6471409"/>
            <a:ext cx="71687" cy="369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AAF616E-F958-4E28-88B2-ED196DE0C363}"/>
              </a:ext>
            </a:extLst>
          </p:cNvPr>
          <p:cNvSpPr/>
          <p:nvPr/>
        </p:nvSpPr>
        <p:spPr>
          <a:xfrm>
            <a:off x="1348741" y="6774410"/>
            <a:ext cx="7626582" cy="83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0" name="Стрелка: вниз 29">
            <a:extLst>
              <a:ext uri="{FF2B5EF4-FFF2-40B4-BE49-F238E27FC236}">
                <a16:creationId xmlns:a16="http://schemas.microsoft.com/office/drawing/2014/main" id="{2AB4F7CF-FFE7-49DD-BE1F-EA4A1045F7F4}"/>
              </a:ext>
            </a:extLst>
          </p:cNvPr>
          <p:cNvSpPr/>
          <p:nvPr/>
        </p:nvSpPr>
        <p:spPr>
          <a:xfrm rot="10800000">
            <a:off x="8833280" y="6330675"/>
            <a:ext cx="142042" cy="5247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74CFA84A-9BBC-46E3-AD4A-1BDC4332E87C}"/>
              </a:ext>
            </a:extLst>
          </p:cNvPr>
          <p:cNvSpPr/>
          <p:nvPr/>
        </p:nvSpPr>
        <p:spPr>
          <a:xfrm rot="18744792">
            <a:off x="5074869" y="4821138"/>
            <a:ext cx="809891" cy="131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Стрелка вправо 5"/>
          <p:cNvSpPr/>
          <p:nvPr/>
        </p:nvSpPr>
        <p:spPr>
          <a:xfrm>
            <a:off x="7822225" y="3842238"/>
            <a:ext cx="632845" cy="144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BA4A216-6E15-461A-97A1-D6B1D4BB2AF7}"/>
              </a:ext>
            </a:extLst>
          </p:cNvPr>
          <p:cNvSpPr/>
          <p:nvPr/>
        </p:nvSpPr>
        <p:spPr>
          <a:xfrm>
            <a:off x="6669747" y="4623165"/>
            <a:ext cx="54903" cy="352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55CEA51-DFEF-4A2E-A645-906DBD807DB6}"/>
              </a:ext>
            </a:extLst>
          </p:cNvPr>
          <p:cNvSpPr/>
          <p:nvPr/>
        </p:nvSpPr>
        <p:spPr>
          <a:xfrm>
            <a:off x="6669747" y="4916653"/>
            <a:ext cx="4469107" cy="58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6C05C116-282F-4A1A-A052-8781FC7B65FD}"/>
              </a:ext>
            </a:extLst>
          </p:cNvPr>
          <p:cNvSpPr/>
          <p:nvPr/>
        </p:nvSpPr>
        <p:spPr>
          <a:xfrm rot="10800000">
            <a:off x="11038972" y="4623165"/>
            <a:ext cx="129969" cy="352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186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60</cp:revision>
  <cp:lastPrinted>2021-11-02T07:13:14Z</cp:lastPrinted>
  <dcterms:created xsi:type="dcterms:W3CDTF">2017-11-02T09:58:20Z</dcterms:created>
  <dcterms:modified xsi:type="dcterms:W3CDTF">2022-08-10T08:31:15Z</dcterms:modified>
</cp:coreProperties>
</file>