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81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9129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38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5D690-208E-4D5E-AD61-EF65718EF070}" type="datetimeFigureOut">
              <a:rPr lang="ru-RU" smtClean="0"/>
              <a:t>25.01.2023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FD5AD-EA5A-4C5C-B819-93F0C08EC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8970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5D690-208E-4D5E-AD61-EF65718EF070}" type="datetimeFigureOut">
              <a:rPr lang="ru-RU" smtClean="0"/>
              <a:t>25.01.2023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FD5AD-EA5A-4C5C-B819-93F0C08EC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3624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5D690-208E-4D5E-AD61-EF65718EF070}" type="datetimeFigureOut">
              <a:rPr lang="ru-RU" smtClean="0"/>
              <a:t>25.01.2023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FD5AD-EA5A-4C5C-B819-93F0C08EC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8323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5D690-208E-4D5E-AD61-EF65718EF070}" type="datetimeFigureOut">
              <a:rPr lang="ru-RU" smtClean="0"/>
              <a:t>25.01.2023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FD5AD-EA5A-4C5C-B819-93F0C08EC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5391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5D690-208E-4D5E-AD61-EF65718EF070}" type="datetimeFigureOut">
              <a:rPr lang="ru-RU" smtClean="0"/>
              <a:t>25.01.2023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FD5AD-EA5A-4C5C-B819-93F0C08EC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4111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5D690-208E-4D5E-AD61-EF65718EF070}" type="datetimeFigureOut">
              <a:rPr lang="ru-RU" smtClean="0"/>
              <a:t>25.01.2023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FD5AD-EA5A-4C5C-B819-93F0C08EC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091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5D690-208E-4D5E-AD61-EF65718EF070}" type="datetimeFigureOut">
              <a:rPr lang="ru-RU" smtClean="0"/>
              <a:t>25.01.2023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FD5AD-EA5A-4C5C-B819-93F0C08EC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7006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5D690-208E-4D5E-AD61-EF65718EF070}" type="datetimeFigureOut">
              <a:rPr lang="ru-RU" smtClean="0"/>
              <a:t>25.01.2023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FD5AD-EA5A-4C5C-B819-93F0C08EC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8985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5D690-208E-4D5E-AD61-EF65718EF070}" type="datetimeFigureOut">
              <a:rPr lang="ru-RU" smtClean="0"/>
              <a:t>25.01.2023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FD5AD-EA5A-4C5C-B819-93F0C08EC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4621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5D690-208E-4D5E-AD61-EF65718EF070}" type="datetimeFigureOut">
              <a:rPr lang="ru-RU" smtClean="0"/>
              <a:t>25.01.2023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FD5AD-EA5A-4C5C-B819-93F0C08EC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2305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5D690-208E-4D5E-AD61-EF65718EF070}" type="datetimeFigureOut">
              <a:rPr lang="ru-RU" smtClean="0"/>
              <a:t>25.01.2023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FD5AD-EA5A-4C5C-B819-93F0C08EC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3786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5D690-208E-4D5E-AD61-EF65718EF070}" type="datetimeFigureOut">
              <a:rPr lang="ru-RU" smtClean="0"/>
              <a:t>25.01.2023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DFD5AD-EA5A-4C5C-B819-93F0C08EC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607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852" y="120066"/>
            <a:ext cx="3631200" cy="2050200"/>
          </a:xfrm>
          <a:prstGeom prst="rect">
            <a:avLst/>
          </a:prstGeom>
        </p:spPr>
      </p:pic>
      <p:sp>
        <p:nvSpPr>
          <p:cNvPr id="4" name="Прямоугольник с двумя усеченными противолежащими углами 3"/>
          <p:cNvSpPr/>
          <p:nvPr/>
        </p:nvSpPr>
        <p:spPr>
          <a:xfrm>
            <a:off x="6671089" y="3052808"/>
            <a:ext cx="4881260" cy="3491104"/>
          </a:xfrm>
          <a:prstGeom prst="snip2Diag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76352" y="3121569"/>
            <a:ext cx="4675997" cy="2915247"/>
          </a:xfrm>
        </p:spPr>
        <p:txBody>
          <a:bodyPr>
            <a:normAutofit/>
          </a:bodyPr>
          <a:lstStyle/>
          <a:p>
            <a:r>
              <a:rPr lang="uk-UA" b="1" dirty="0" smtClean="0"/>
              <a:t>Інше:</a:t>
            </a:r>
          </a:p>
          <a:p>
            <a:pPr algn="l"/>
            <a:r>
              <a:rPr lang="uk-UA" sz="1400" b="1" dirty="0" smtClean="0"/>
              <a:t>Плани роботи Красноокнянського районного суду Одеської області,   план роботи зборів суддів, план роботи з персоналом, план роботи архіву, план роботи ЕК(експертної комісії)  на  </a:t>
            </a:r>
            <a:r>
              <a:rPr lang="uk-UA" sz="1400" b="1" dirty="0" smtClean="0"/>
              <a:t>2022 </a:t>
            </a:r>
            <a:r>
              <a:rPr lang="uk-UA" sz="1400" b="1" dirty="0" smtClean="0"/>
              <a:t>рік виконано . </a:t>
            </a:r>
          </a:p>
          <a:p>
            <a:pPr algn="l"/>
            <a:r>
              <a:rPr lang="uk-UA" sz="1400" b="1" dirty="0" smtClean="0"/>
              <a:t>У </a:t>
            </a:r>
            <a:r>
              <a:rPr lang="uk-UA" sz="1400" b="1" dirty="0" smtClean="0"/>
              <a:t>встановлені строки подано  щомісячні, квартальні, </a:t>
            </a:r>
            <a:r>
              <a:rPr lang="uk-UA" sz="1400" b="1" dirty="0" smtClean="0"/>
              <a:t>пів-</a:t>
            </a:r>
            <a:endParaRPr lang="uk-UA" sz="1400" b="1" dirty="0" smtClean="0"/>
          </a:p>
          <a:p>
            <a:pPr algn="l"/>
            <a:r>
              <a:rPr lang="uk-UA" sz="1400" b="1" dirty="0" smtClean="0"/>
              <a:t>річні  та річний статистичні звіти за </a:t>
            </a:r>
            <a:r>
              <a:rPr lang="uk-UA" sz="1400" b="1" dirty="0" smtClean="0"/>
              <a:t>2022 </a:t>
            </a:r>
            <a:r>
              <a:rPr lang="uk-UA" sz="1400" b="1" dirty="0" smtClean="0"/>
              <a:t>рік</a:t>
            </a:r>
            <a:r>
              <a:rPr lang="uk-UA" sz="1400" b="1" dirty="0" smtClean="0"/>
              <a:t>.</a:t>
            </a:r>
            <a:endParaRPr lang="uk-UA" sz="1400" b="1" dirty="0" smtClean="0"/>
          </a:p>
        </p:txBody>
      </p:sp>
      <p:sp>
        <p:nvSpPr>
          <p:cNvPr id="7" name="Овал 6"/>
          <p:cNvSpPr/>
          <p:nvPr/>
        </p:nvSpPr>
        <p:spPr>
          <a:xfrm>
            <a:off x="2792578" y="4918074"/>
            <a:ext cx="2882685" cy="1839950"/>
          </a:xfrm>
          <a:prstGeom prst="ellipse">
            <a:avLst/>
          </a:prstGeom>
          <a:solidFill>
            <a:schemeClr val="bg1"/>
          </a:solidFill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3184227" y="5312911"/>
            <a:ext cx="20993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/>
              <a:t>Розглянуто</a:t>
            </a:r>
            <a:r>
              <a:rPr lang="ru-RU" b="1" dirty="0"/>
              <a:t> </a:t>
            </a:r>
            <a:r>
              <a:rPr lang="uk-UA" b="1" dirty="0" smtClean="0"/>
              <a:t>701</a:t>
            </a:r>
            <a:r>
              <a:rPr lang="ru-RU" b="1" dirty="0" smtClean="0"/>
              <a:t> </a:t>
            </a:r>
            <a:r>
              <a:rPr lang="ru-RU" b="1" dirty="0" err="1" smtClean="0"/>
              <a:t>справи</a:t>
            </a:r>
            <a:r>
              <a:rPr lang="ru-RU" b="1" dirty="0" smtClean="0"/>
              <a:t> </a:t>
            </a:r>
            <a:r>
              <a:rPr lang="ru-RU" b="1" dirty="0"/>
              <a:t>про </a:t>
            </a:r>
            <a:r>
              <a:rPr lang="ru-RU" b="1" dirty="0" err="1"/>
              <a:t>адміністративні</a:t>
            </a:r>
            <a:r>
              <a:rPr lang="ru-RU" b="1" dirty="0"/>
              <a:t> </a:t>
            </a:r>
            <a:r>
              <a:rPr lang="ru-RU" b="1" dirty="0" err="1"/>
              <a:t>правопорушення</a:t>
            </a:r>
            <a:endParaRPr lang="ru-RU" b="1" dirty="0"/>
          </a:p>
        </p:txBody>
      </p:sp>
      <p:sp>
        <p:nvSpPr>
          <p:cNvPr id="9" name="Овал 8"/>
          <p:cNvSpPr/>
          <p:nvPr/>
        </p:nvSpPr>
        <p:spPr>
          <a:xfrm>
            <a:off x="226947" y="4590927"/>
            <a:ext cx="2357992" cy="2081943"/>
          </a:xfrm>
          <a:prstGeom prst="ellipse">
            <a:avLst/>
          </a:prstGeom>
          <a:solidFill>
            <a:schemeClr val="bg1"/>
          </a:solidFill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317099" y="5031733"/>
            <a:ext cx="21776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/>
              <a:t>Розглянуто</a:t>
            </a:r>
            <a:r>
              <a:rPr lang="ru-RU" b="1" dirty="0"/>
              <a:t> </a:t>
            </a:r>
            <a:r>
              <a:rPr lang="uk-UA" b="1" dirty="0" smtClean="0"/>
              <a:t>198</a:t>
            </a:r>
            <a:r>
              <a:rPr lang="ru-RU" b="1" dirty="0" smtClean="0"/>
              <a:t> </a:t>
            </a:r>
            <a:r>
              <a:rPr lang="ru-RU" b="1" dirty="0" err="1"/>
              <a:t>цивільних</a:t>
            </a:r>
            <a:r>
              <a:rPr lang="ru-RU" b="1" dirty="0"/>
              <a:t> та </a:t>
            </a:r>
            <a:r>
              <a:rPr lang="ru-RU" b="1" dirty="0" err="1"/>
              <a:t>адміністративних</a:t>
            </a:r>
            <a:r>
              <a:rPr lang="ru-RU" b="1" dirty="0"/>
              <a:t> справ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477296" y="3062877"/>
            <a:ext cx="2382590" cy="1424354"/>
          </a:xfrm>
          <a:prstGeom prst="roundRect">
            <a:avLst/>
          </a:prstGeom>
          <a:solidFill>
            <a:srgbClr val="F781AB"/>
          </a:solidFill>
          <a:effectLst>
            <a:glow rad="139700">
              <a:srgbClr val="F781AB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3477296" y="3121569"/>
            <a:ext cx="23825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До ЄДРСР направлено </a:t>
            </a:r>
            <a:r>
              <a:rPr lang="uk-UA" b="1" smtClean="0"/>
              <a:t>1550</a:t>
            </a:r>
            <a:r>
              <a:rPr lang="ru-RU" b="1" smtClean="0"/>
              <a:t> </a:t>
            </a:r>
            <a:r>
              <a:rPr lang="ru-RU" b="1" dirty="0" err="1" smtClean="0"/>
              <a:t>електронних</a:t>
            </a:r>
            <a:r>
              <a:rPr lang="ru-RU" b="1" dirty="0" smtClean="0"/>
              <a:t> </a:t>
            </a:r>
            <a:r>
              <a:rPr lang="ru-RU" b="1" dirty="0" err="1" smtClean="0"/>
              <a:t>копій</a:t>
            </a:r>
            <a:r>
              <a:rPr lang="ru-RU" b="1" dirty="0" smtClean="0"/>
              <a:t> </a:t>
            </a:r>
            <a:r>
              <a:rPr lang="ru-RU" b="1" dirty="0" err="1" smtClean="0"/>
              <a:t>судових</a:t>
            </a:r>
            <a:r>
              <a:rPr lang="ru-RU" b="1" dirty="0" smtClean="0"/>
              <a:t> </a:t>
            </a:r>
            <a:r>
              <a:rPr lang="ru-RU" b="1" dirty="0" err="1"/>
              <a:t>рішень</a:t>
            </a:r>
            <a:endParaRPr lang="ru-RU" b="1" dirty="0"/>
          </a:p>
        </p:txBody>
      </p:sp>
      <p:sp>
        <p:nvSpPr>
          <p:cNvPr id="17" name="Овал 16"/>
          <p:cNvSpPr/>
          <p:nvPr/>
        </p:nvSpPr>
        <p:spPr>
          <a:xfrm>
            <a:off x="268742" y="2474134"/>
            <a:ext cx="2528546" cy="1779892"/>
          </a:xfrm>
          <a:prstGeom prst="ellipse">
            <a:avLst/>
          </a:prstGeom>
          <a:solidFill>
            <a:schemeClr val="bg1"/>
          </a:solidFill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398808" y="2663213"/>
            <a:ext cx="226841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/>
              <a:t>Розглянуто</a:t>
            </a:r>
            <a:r>
              <a:rPr lang="ru-RU" b="1" dirty="0"/>
              <a:t> </a:t>
            </a:r>
            <a:r>
              <a:rPr lang="uk-UA" b="1" dirty="0" smtClean="0"/>
              <a:t>46</a:t>
            </a:r>
            <a:r>
              <a:rPr lang="ru-RU" b="1" dirty="0" smtClean="0"/>
              <a:t> </a:t>
            </a:r>
            <a:r>
              <a:rPr lang="ru-RU" b="1" dirty="0" err="1"/>
              <a:t>кримінальних</a:t>
            </a:r>
            <a:r>
              <a:rPr lang="ru-RU" b="1" dirty="0"/>
              <a:t> </a:t>
            </a:r>
            <a:r>
              <a:rPr lang="ru-RU" b="1" dirty="0" err="1"/>
              <a:t>проваджень</a:t>
            </a:r>
            <a:r>
              <a:rPr lang="ru-RU" b="1" dirty="0"/>
              <a:t> та </a:t>
            </a:r>
            <a:r>
              <a:rPr lang="ru-RU" b="1" dirty="0" err="1"/>
              <a:t>інших</a:t>
            </a:r>
            <a:r>
              <a:rPr lang="ru-RU" b="1" dirty="0"/>
              <a:t> </a:t>
            </a:r>
            <a:r>
              <a:rPr lang="ru-RU" b="1" dirty="0" err="1"/>
              <a:t>матеріалів</a:t>
            </a:r>
            <a:r>
              <a:rPr lang="ru-RU" b="1" dirty="0"/>
              <a:t> в порядку КПК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667223" y="316523"/>
            <a:ext cx="8498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                  </a:t>
            </a:r>
            <a:r>
              <a:rPr lang="ru-RU" b="1" dirty="0" err="1" smtClean="0">
                <a:solidFill>
                  <a:srgbClr val="FF0000"/>
                </a:solidFill>
              </a:rPr>
              <a:t>Підсумки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роботи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smtClean="0">
                <a:solidFill>
                  <a:srgbClr val="FF0000"/>
                </a:solidFill>
              </a:rPr>
              <a:t>Красноокнянського районного </a:t>
            </a:r>
            <a:r>
              <a:rPr lang="ru-RU" b="1" dirty="0">
                <a:solidFill>
                  <a:srgbClr val="FF0000"/>
                </a:solidFill>
              </a:rPr>
              <a:t>суду </a:t>
            </a:r>
            <a:r>
              <a:rPr lang="ru-RU" b="1" dirty="0" err="1">
                <a:solidFill>
                  <a:srgbClr val="FF0000"/>
                </a:solidFill>
              </a:rPr>
              <a:t>Одеської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області</a:t>
            </a:r>
            <a:endParaRPr lang="ru-RU" b="1" dirty="0" smtClean="0">
              <a:solidFill>
                <a:srgbClr val="FF0000"/>
              </a:solidFill>
            </a:endParaRPr>
          </a:p>
          <a:p>
            <a:pPr algn="ctr"/>
            <a:r>
              <a:rPr lang="ru-RU" b="1" dirty="0" smtClean="0">
                <a:solidFill>
                  <a:srgbClr val="FF0000"/>
                </a:solidFill>
              </a:rPr>
              <a:t> за </a:t>
            </a:r>
            <a:r>
              <a:rPr lang="ru-RU" b="1" dirty="0" smtClean="0">
                <a:solidFill>
                  <a:srgbClr val="FF0000"/>
                </a:solidFill>
              </a:rPr>
              <a:t>2022 </a:t>
            </a:r>
            <a:r>
              <a:rPr lang="ru-RU" b="1" dirty="0" err="1" smtClean="0">
                <a:solidFill>
                  <a:srgbClr val="FF0000"/>
                </a:solidFill>
              </a:rPr>
              <a:t>рік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504724" y="1723292"/>
            <a:ext cx="2145327" cy="1125809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7740203" y="1723292"/>
            <a:ext cx="1869371" cy="1125809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9723550" y="1723292"/>
            <a:ext cx="1545464" cy="956437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8384146" y="804039"/>
            <a:ext cx="3291182" cy="615257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8586717" y="834324"/>
            <a:ext cx="34284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 smtClean="0"/>
              <a:t>Перебувало</a:t>
            </a:r>
            <a:r>
              <a:rPr lang="ru-RU" b="1" dirty="0" smtClean="0"/>
              <a:t> в </a:t>
            </a:r>
            <a:r>
              <a:rPr lang="ru-RU" b="1" dirty="0" err="1" smtClean="0"/>
              <a:t>провадженні</a:t>
            </a:r>
            <a:r>
              <a:rPr lang="ru-RU" b="1" dirty="0" smtClean="0"/>
              <a:t> </a:t>
            </a:r>
            <a:endParaRPr lang="en-US" b="1" dirty="0" smtClean="0"/>
          </a:p>
          <a:p>
            <a:r>
              <a:rPr lang="en-US" b="1" dirty="0" smtClean="0"/>
              <a:t>10</a:t>
            </a:r>
            <a:r>
              <a:rPr lang="uk-UA" b="1" dirty="0" smtClean="0"/>
              <a:t>94</a:t>
            </a:r>
            <a:r>
              <a:rPr lang="en-US" b="1" dirty="0" smtClean="0"/>
              <a:t> </a:t>
            </a:r>
            <a:r>
              <a:rPr lang="ru-RU" b="1" dirty="0" smtClean="0"/>
              <a:t>справ та </a:t>
            </a:r>
            <a:r>
              <a:rPr lang="ru-RU" b="1" dirty="0" err="1" smtClean="0"/>
              <a:t>матеріалів</a:t>
            </a:r>
            <a:endParaRPr lang="ru-RU" b="1" dirty="0"/>
          </a:p>
        </p:txBody>
      </p:sp>
      <p:cxnSp>
        <p:nvCxnSpPr>
          <p:cNvPr id="26" name="Прямая со стрелкой 25"/>
          <p:cNvCxnSpPr>
            <a:stCxn id="23" idx="2"/>
          </p:cNvCxnSpPr>
          <p:nvPr/>
        </p:nvCxnSpPr>
        <p:spPr>
          <a:xfrm flipH="1">
            <a:off x="6794068" y="1419296"/>
            <a:ext cx="3235669" cy="30399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>
            <a:stCxn id="24" idx="2"/>
            <a:endCxn id="21" idx="0"/>
          </p:cNvCxnSpPr>
          <p:nvPr/>
        </p:nvCxnSpPr>
        <p:spPr>
          <a:xfrm flipH="1">
            <a:off x="8674889" y="1480655"/>
            <a:ext cx="1626047" cy="24263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stCxn id="24" idx="2"/>
            <a:endCxn id="22" idx="0"/>
          </p:cNvCxnSpPr>
          <p:nvPr/>
        </p:nvCxnSpPr>
        <p:spPr>
          <a:xfrm>
            <a:off x="10300936" y="1480655"/>
            <a:ext cx="195346" cy="24263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5675262" y="1861785"/>
            <a:ext cx="187175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400" b="1" dirty="0" smtClean="0"/>
              <a:t>77</a:t>
            </a:r>
            <a:r>
              <a:rPr lang="ru-RU" sz="1400" b="1" dirty="0" smtClean="0"/>
              <a:t> </a:t>
            </a:r>
            <a:r>
              <a:rPr lang="ru-RU" sz="1400" b="1" dirty="0" err="1"/>
              <a:t>кримінальних</a:t>
            </a:r>
            <a:r>
              <a:rPr lang="ru-RU" sz="1400" b="1" dirty="0"/>
              <a:t> </a:t>
            </a:r>
            <a:r>
              <a:rPr lang="ru-RU" sz="1400" b="1" dirty="0" err="1"/>
              <a:t>проваджень</a:t>
            </a:r>
            <a:r>
              <a:rPr lang="ru-RU" sz="1400" b="1" dirty="0"/>
              <a:t> та </a:t>
            </a:r>
            <a:r>
              <a:rPr lang="ru-RU" sz="1400" b="1" dirty="0" err="1"/>
              <a:t>інших</a:t>
            </a:r>
            <a:r>
              <a:rPr lang="ru-RU" sz="1400" b="1" dirty="0"/>
              <a:t> </a:t>
            </a:r>
            <a:r>
              <a:rPr lang="ru-RU" sz="1400" b="1" dirty="0" err="1"/>
              <a:t>матеріалів</a:t>
            </a:r>
            <a:r>
              <a:rPr lang="ru-RU" sz="1400" b="1" dirty="0"/>
              <a:t> в порядку КПК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740204" y="1861785"/>
            <a:ext cx="169302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400" b="1" dirty="0" smtClean="0"/>
              <a:t>249</a:t>
            </a:r>
            <a:r>
              <a:rPr lang="ru-RU" sz="1400" b="1" dirty="0" smtClean="0"/>
              <a:t> </a:t>
            </a:r>
            <a:r>
              <a:rPr lang="ru-RU" sz="1400" b="1" dirty="0" err="1"/>
              <a:t>цивільних</a:t>
            </a:r>
            <a:r>
              <a:rPr lang="ru-RU" sz="1400" b="1" dirty="0"/>
              <a:t> та </a:t>
            </a:r>
            <a:r>
              <a:rPr lang="ru-RU" sz="1400" b="1" dirty="0" err="1"/>
              <a:t>адміністративних</a:t>
            </a:r>
            <a:r>
              <a:rPr lang="ru-RU" sz="1400" b="1" dirty="0"/>
              <a:t> </a:t>
            </a:r>
            <a:r>
              <a:rPr lang="ru-RU" sz="1400" b="1" dirty="0" smtClean="0"/>
              <a:t>справ та </a:t>
            </a:r>
            <a:r>
              <a:rPr lang="ru-RU" sz="1400" b="1" dirty="0" err="1" smtClean="0"/>
              <a:t>матеріалів</a:t>
            </a:r>
            <a:endParaRPr lang="ru-RU" sz="14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9723550" y="1838930"/>
            <a:ext cx="15454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400" b="1" dirty="0" smtClean="0"/>
              <a:t>768</a:t>
            </a:r>
            <a:r>
              <a:rPr lang="ru-RU" sz="1400" b="1" dirty="0" smtClean="0"/>
              <a:t> </a:t>
            </a:r>
            <a:r>
              <a:rPr lang="ru-RU" sz="1400" b="1" dirty="0"/>
              <a:t>справ про </a:t>
            </a:r>
            <a:r>
              <a:rPr lang="ru-RU" sz="1400" b="1" dirty="0" err="1"/>
              <a:t>адміністративні</a:t>
            </a:r>
            <a:r>
              <a:rPr lang="ru-RU" sz="1400" b="1" dirty="0"/>
              <a:t> </a:t>
            </a:r>
            <a:r>
              <a:rPr lang="ru-RU" sz="1400" b="1" dirty="0" err="1"/>
              <a:t>правопорушення</a:t>
            </a:r>
            <a:endParaRPr lang="ru-RU" sz="1400" b="1" dirty="0"/>
          </a:p>
        </p:txBody>
      </p:sp>
    </p:spTree>
    <p:extLst>
      <p:ext uri="{BB962C8B-B14F-4D97-AF65-F5344CB8AC3E}">
        <p14:creationId xmlns:p14="http://schemas.microsoft.com/office/powerpoint/2010/main" val="402072646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123</Words>
  <Application>Microsoft Office PowerPoint</Application>
  <PresentationFormat>Широкоэкранный</PresentationFormat>
  <Paragraphs>15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ADMIN-PC</dc:creator>
  <cp:lastModifiedBy>Керап</cp:lastModifiedBy>
  <cp:revision>26</cp:revision>
  <cp:lastPrinted>2023-01-25T11:05:59Z</cp:lastPrinted>
  <dcterms:created xsi:type="dcterms:W3CDTF">2017-11-02T09:58:20Z</dcterms:created>
  <dcterms:modified xsi:type="dcterms:W3CDTF">2023-01-25T11:06:03Z</dcterms:modified>
</cp:coreProperties>
</file>